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36619-2758-4535-BB81-61534DA2EFCF}" v="20" dt="2024-10-21T16:18:47.294"/>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6247" autoAdjust="0"/>
  </p:normalViewPr>
  <p:slideViewPr>
    <p:cSldViewPr snapToGrid="0">
      <p:cViewPr varScale="1">
        <p:scale>
          <a:sx n="58" d="100"/>
          <a:sy n="58" d="100"/>
        </p:scale>
        <p:origin x="221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10/21/2024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73.png"/></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307.png"/></Relationships>
</file>

<file path=ppt/slides/_rels/slide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57.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7.png"/></Relationships>
</file>

<file path=ppt/slides/_rels/slide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6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2.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62.png"/><Relationship Id="rId7" Type="http://schemas.openxmlformats.org/officeDocument/2006/relationships/image" Target="../media/image326.png"/><Relationship Id="rId2"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64.png"/><Relationship Id="rId5" Type="http://schemas.openxmlformats.org/officeDocument/2006/relationships/image" Target="../media/image328.png"/><Relationship Id="rId10" Type="http://schemas.openxmlformats.org/officeDocument/2006/relationships/image" Target="../media/image350.png"/><Relationship Id="rId4" Type="http://schemas.openxmlformats.org/officeDocument/2006/relationships/image" Target="../media/image363.png"/><Relationship Id="rId9" Type="http://schemas.openxmlformats.org/officeDocument/2006/relationships/image" Target="../media/image336.png"/></Relationships>
</file>

<file path=ppt/slides/_rels/slide6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343400" y="9437067"/>
            <a:ext cx="3570030" cy="2208501"/>
          </a:xfrm>
          <a:prstGeom prst="rect">
            <a:avLst/>
          </a:prstGeom>
        </p:spPr>
      </p:pic>
      <p:sp>
        <p:nvSpPr>
          <p:cNvPr id="9" name="TextBox 8">
            <a:extLst>
              <a:ext uri="{FF2B5EF4-FFF2-40B4-BE49-F238E27FC236}">
                <a16:creationId xmlns:a16="http://schemas.microsoft.com/office/drawing/2014/main" id="{CAD7CF00-8DC0-02D3-2606-367A61934CDF}"/>
              </a:ext>
            </a:extLst>
          </p:cNvPr>
          <p:cNvSpPr txBox="1"/>
          <p:nvPr/>
        </p:nvSpPr>
        <p:spPr>
          <a:xfrm>
            <a:off x="1289068" y="10084905"/>
            <a:ext cx="2623930" cy="646331"/>
          </a:xfrm>
          <a:prstGeom prst="rect">
            <a:avLst/>
          </a:prstGeom>
          <a:noFill/>
        </p:spPr>
        <p:txBody>
          <a:bodyPr wrap="square" rtlCol="0">
            <a:spAutoFit/>
          </a:bodyPr>
          <a:lstStyle/>
          <a:p>
            <a:r>
              <a:rPr lang="en-US" dirty="0"/>
              <a:t>Stress tensors in cylindrical coordinates</a:t>
            </a:r>
          </a:p>
        </p:txBody>
      </p:sp>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tretch>
            <a:fillRect/>
          </a:stretch>
        </p:blipFill>
        <p:spPr>
          <a:xfrm>
            <a:off x="0" y="577830"/>
            <a:ext cx="8686800" cy="5888606"/>
          </a:xfrm>
          <a:prstGeom prst="rect">
            <a:avLst/>
          </a:prstGeom>
        </p:spPr>
      </p:pic>
      <p:pic>
        <p:nvPicPr>
          <p:cNvPr id="7" name="Picture 6">
            <a:extLst>
              <a:ext uri="{FF2B5EF4-FFF2-40B4-BE49-F238E27FC236}">
                <a16:creationId xmlns:a16="http://schemas.microsoft.com/office/drawing/2014/main" id="{48923CA0-6B04-2EBA-1B5B-6BEE7A6B17BA}"/>
              </a:ext>
            </a:extLst>
          </p:cNvPr>
          <p:cNvPicPr>
            <a:picLocks noChangeAspect="1"/>
          </p:cNvPicPr>
          <p:nvPr/>
        </p:nvPicPr>
        <p:blipFill>
          <a:blip r:embed="rId3"/>
          <a:stretch>
            <a:fillRect/>
          </a:stretch>
        </p:blipFill>
        <p:spPr>
          <a:xfrm>
            <a:off x="0" y="7145256"/>
            <a:ext cx="8630854" cy="1152686"/>
          </a:xfrm>
          <a:prstGeom prst="rect">
            <a:avLst/>
          </a:prstGeom>
        </p:spPr>
      </p:pic>
      <p:pic>
        <p:nvPicPr>
          <p:cNvPr id="9" name="Picture 8">
            <a:extLst>
              <a:ext uri="{FF2B5EF4-FFF2-40B4-BE49-F238E27FC236}">
                <a16:creationId xmlns:a16="http://schemas.microsoft.com/office/drawing/2014/main" id="{F34DEBB3-98CA-731B-DC9A-FB467B63E801}"/>
              </a:ext>
            </a:extLst>
          </p:cNvPr>
          <p:cNvPicPr>
            <a:picLocks noChangeAspect="1"/>
          </p:cNvPicPr>
          <p:nvPr/>
        </p:nvPicPr>
        <p:blipFill>
          <a:blip r:embed="rId4"/>
          <a:stretch>
            <a:fillRect/>
          </a:stretch>
        </p:blipFill>
        <p:spPr>
          <a:xfrm>
            <a:off x="0" y="8191433"/>
            <a:ext cx="8686800" cy="1160067"/>
          </a:xfrm>
          <a:prstGeom prst="rect">
            <a:avLst/>
          </a:prstGeom>
        </p:spPr>
      </p:pic>
      <p:sp>
        <p:nvSpPr>
          <p:cNvPr id="10" name="TextBox 9">
            <a:extLst>
              <a:ext uri="{FF2B5EF4-FFF2-40B4-BE49-F238E27FC236}">
                <a16:creationId xmlns:a16="http://schemas.microsoft.com/office/drawing/2014/main" id="{BC26DE13-99F5-9959-33EF-7B2926A954EA}"/>
              </a:ext>
            </a:extLst>
          </p:cNvPr>
          <p:cNvSpPr txBox="1"/>
          <p:nvPr/>
        </p:nvSpPr>
        <p:spPr>
          <a:xfrm>
            <a:off x="0" y="6519333"/>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Sometimes the r and theta versions for cylindrical coordinates are written like this (unexpanded form</a:t>
            </a:r>
          </a:p>
        </p:txBody>
      </p:sp>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5"/>
          <a:stretch>
            <a:fillRect/>
          </a:stretch>
        </p:blipFill>
        <p:spPr>
          <a:xfrm>
            <a:off x="356210" y="9567333"/>
            <a:ext cx="7788724" cy="2624667"/>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235200" y="9296400"/>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020794" y="4983981"/>
            <a:ext cx="6136751" cy="4588741"/>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99563" y="10507288"/>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67294" y="9778219"/>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71508" y="10856422"/>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320146" y="10540539"/>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3161</TotalTime>
  <Words>4344</Words>
  <Application>Microsoft Office PowerPoint</Application>
  <PresentationFormat>Custom</PresentationFormat>
  <Paragraphs>530</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27</cp:revision>
  <dcterms:created xsi:type="dcterms:W3CDTF">2024-08-20T15:24:36Z</dcterms:created>
  <dcterms:modified xsi:type="dcterms:W3CDTF">2024-10-21T20:16:41Z</dcterms:modified>
</cp:coreProperties>
</file>